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Inter"/>
      <p:regular r:id="rId10"/>
    </p:embeddedFont>
    <p:embeddedFont>
      <p:font typeface="Inter"/>
      <p:regular r:id="rId11"/>
    </p:embeddedFont>
    <p:embeddedFont>
      <p:font typeface="Inter"/>
      <p:regular r:id="rId12"/>
    </p:embeddedFont>
    <p:embeddedFont>
      <p:font typeface="Inter"/>
      <p:regular r:id="rId13"/>
    </p:embeddedFon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/Relationships>
</file>

<file path=ppt/media/>
</file>

<file path=ppt/media/image-1-1.png>
</file>

<file path=ppt/media/image-2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Introduction à l'Intelligence Artificielle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Découvrez comment l'IA transforme notre monde, de ses origines à son avenir prometteur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6503" y="468630"/>
            <a:ext cx="8359973" cy="532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Qu'est-ce que l'Intelligence Artificielle ?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596503" y="1427202"/>
            <a:ext cx="255662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Définition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596503" y="1917025"/>
            <a:ext cx="6510814" cy="818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L'intelligence artificielle désigne la capacité des machines à simuler l'intelligence humaine : apprentissage, raisonnement, résolution de problèmes et prise de décisions autonomes.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6503" y="2905720"/>
            <a:ext cx="255662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Évolution Historique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596503" y="3395543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1950 : Test de Turing et naissance du concept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96503" y="3727966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1956 : Conférence de Dartmouth, fondation de l'IA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96503" y="4060388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1997 : Deep Blue bat Kasparov aux échecs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596503" y="4392811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2010s : Révolution du deep learning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596503" y="4725233"/>
            <a:ext cx="6510814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Aujourd'hui : IA générative et modèles de langage</a:t>
            </a:r>
            <a:endParaRPr lang="en-US" sz="13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0703" y="1448514"/>
            <a:ext cx="6510814" cy="6510814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530703" y="8151019"/>
            <a:ext cx="6510814" cy="545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 l'informatique théorique aux systèmes autonomes, l'IA a parcouru un chemin remarquable en moins d'un siècle.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8697"/>
            <a:ext cx="103149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Applications Transformatrices de l'IA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47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Santé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38337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Diagnostic précoce de maladies, analyse d'imagerie médicale, découverte de médicaments et chirurgie assistée par robots.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3347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Finance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3838337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Détection de fraudes, trading algorithmique, évaluation des risques et conseils personnalisés aux investisseurs.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3347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Industrie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3838337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Maintenance prédictive, optimisation de production, robotique avancée et contrôle qualité automatisé.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54509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Ces secteurs ne représentent qu'une fraction des domaines où l'IA crée de la valeur. De l'agriculture à l'éducation, la transformation est globale.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2025-12-05T23:59:30Z</dcterms:created>
  <dcterms:modified xsi:type="dcterms:W3CDTF">2025-12-05T23:59:30Z</dcterms:modified>
</cp:coreProperties>
</file>